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 lvl="0">
      <a:defRPr lang="zh-TW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67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727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172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356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20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7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743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05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1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72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35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BCD12-A788-4BD4-9069-4E2CB7C1E4A6}" type="datetimeFigureOut">
              <a:rPr lang="zh-TW" altLang="en-US" smtClean="0"/>
              <a:t>2019/6/17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D0E5-551B-478F-9B97-E5194EFA7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858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.nccu.idv.tw/tspc_thermometer.as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" t="2115" r="3882" b="4644"/>
          <a:stretch/>
        </p:blipFill>
        <p:spPr>
          <a:xfrm>
            <a:off x="787318" y="0"/>
            <a:ext cx="7569364" cy="6858000"/>
          </a:xfrm>
        </p:spPr>
      </p:pic>
    </p:spTree>
    <p:extLst>
      <p:ext uri="{BB962C8B-B14F-4D97-AF65-F5344CB8AC3E}">
        <p14:creationId xmlns:p14="http://schemas.microsoft.com/office/powerpoint/2010/main" val="235351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124" y="125990"/>
            <a:ext cx="7595865" cy="657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64" y="230260"/>
            <a:ext cx="8633024" cy="518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59" y="145473"/>
            <a:ext cx="8284644" cy="649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04" y="67469"/>
            <a:ext cx="8962221" cy="516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8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64" y="111268"/>
            <a:ext cx="9032400" cy="61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6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836719" y="105354"/>
            <a:ext cx="3158836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心情溫度計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分數評估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17274" y="3126727"/>
            <a:ext cx="3158836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持續關懷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894119" y="3125283"/>
            <a:ext cx="3600000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校安通報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894119" y="4064187"/>
            <a:ext cx="3600000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縣府來文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密件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894119" y="4973025"/>
            <a:ext cx="3600000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填寫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學生輔導資料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學校處理簡表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向下箭號 9"/>
          <p:cNvSpPr/>
          <p:nvPr/>
        </p:nvSpPr>
        <p:spPr>
          <a:xfrm rot="18900000">
            <a:off x="5364825" y="998297"/>
            <a:ext cx="1023936" cy="23875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 rot="2700000">
            <a:off x="4945372" y="1751138"/>
            <a:ext cx="1391185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向下箭號 13"/>
          <p:cNvSpPr/>
          <p:nvPr/>
        </p:nvSpPr>
        <p:spPr>
          <a:xfrm rot="2700000" flipH="1">
            <a:off x="2443513" y="961993"/>
            <a:ext cx="1023936" cy="23875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 rot="-2700000">
            <a:off x="2869254" y="1576316"/>
            <a:ext cx="89671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0~9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向下箭號 14"/>
          <p:cNvSpPr/>
          <p:nvPr/>
        </p:nvSpPr>
        <p:spPr>
          <a:xfrm>
            <a:off x="6274283" y="3679281"/>
            <a:ext cx="831032" cy="384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向下箭號 15"/>
          <p:cNvSpPr/>
          <p:nvPr/>
        </p:nvSpPr>
        <p:spPr>
          <a:xfrm>
            <a:off x="6274283" y="4618185"/>
            <a:ext cx="831032" cy="384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2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5061814"/>
            <a:ext cx="7886700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zh-TW" altLang="en-US" b="1" dirty="0">
                <a:latin typeface="Verdana" panose="020B0604030504040204" pitchFamily="34" charset="0"/>
                <a:ea typeface="標楷體" panose="03000509000000000000" pitchFamily="65" charset="-120"/>
              </a:rPr>
              <a:t>心情溫度計</a:t>
            </a:r>
            <a:r>
              <a:rPr lang="en-US" altLang="zh-TW" b="1" dirty="0">
                <a:latin typeface="Verdana" panose="020B0604030504040204" pitchFamily="34" charset="0"/>
                <a:ea typeface="標楷體" panose="03000509000000000000" pitchFamily="65" charset="-120"/>
              </a:rPr>
              <a:t>APP</a:t>
            </a:r>
            <a:r>
              <a:rPr lang="zh-TW" altLang="en-US" b="1" dirty="0">
                <a:latin typeface="Verdana" panose="020B0604030504040204" pitchFamily="34" charset="0"/>
                <a:ea typeface="標楷體" panose="03000509000000000000" pitchFamily="65" charset="-120"/>
              </a:rPr>
              <a:t>下載</a:t>
            </a:r>
            <a:endParaRPr lang="zh-TW" altLang="en-US" dirty="0">
              <a:latin typeface="Verdana" panose="020B0604030504040204" pitchFamily="34" charset="0"/>
              <a:ea typeface="標楷體" panose="03000509000000000000" pitchFamily="65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64" y="529936"/>
            <a:ext cx="4203123" cy="4203123"/>
          </a:xfrm>
        </p:spPr>
      </p:pic>
    </p:spTree>
    <p:extLst>
      <p:ext uri="{BB962C8B-B14F-4D97-AF65-F5344CB8AC3E}">
        <p14:creationId xmlns:p14="http://schemas.microsoft.com/office/powerpoint/2010/main" val="4906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68" y="50243"/>
            <a:ext cx="6092384" cy="675580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7953" y="5937506"/>
            <a:ext cx="8097397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3000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altLang="zh-TW" sz="3000" dirty="0" err="1" smtClean="0">
                <a:solidFill>
                  <a:schemeClr val="bg1"/>
                </a:solidFill>
                <a:hlinkClick r:id="rId3"/>
              </a:rPr>
              <a:t>center.nccu.idv.tw</a:t>
            </a:r>
            <a:r>
              <a:rPr lang="en-US" altLang="zh-TW" sz="3000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en-US" altLang="zh-TW" sz="3000" dirty="0" err="1" smtClean="0">
                <a:solidFill>
                  <a:schemeClr val="bg1"/>
                </a:solidFill>
                <a:hlinkClick r:id="rId3"/>
              </a:rPr>
              <a:t>tspc_thermometer.asp</a:t>
            </a:r>
            <a:endParaRPr lang="zh-TW" alt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2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6215" y="1516532"/>
            <a:ext cx="8693238" cy="19478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彰化縣自殺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高風險個案轉介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99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3" y="41563"/>
            <a:ext cx="9088114" cy="2493817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" y="2858943"/>
            <a:ext cx="9088115" cy="352567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08118" y="1690689"/>
            <a:ext cx="1309255" cy="2316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608118" y="1997220"/>
            <a:ext cx="2296391" cy="24866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/>
          <p:nvPr/>
        </p:nvCxnSpPr>
        <p:spPr>
          <a:xfrm>
            <a:off x="4499264" y="2245881"/>
            <a:ext cx="654627" cy="3905537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2795155" y="1922318"/>
            <a:ext cx="88323" cy="42291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7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4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4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校安通報之後，</a:t>
            </a:r>
            <a:endParaRPr lang="en-US" altLang="zh-TW" sz="45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500" smtClean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en-US" sz="4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填寫的資料</a:t>
            </a:r>
            <a:r>
              <a:rPr lang="en-US" altLang="zh-TW" sz="4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88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853" y="0"/>
            <a:ext cx="6294294" cy="672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51" y="0"/>
            <a:ext cx="7752051" cy="681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3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如螢幕大小 (4:3)</PresentationFormat>
  <Paragraphs>16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Calibri Light</vt:lpstr>
      <vt:lpstr>Verdana</vt:lpstr>
      <vt:lpstr>Office 佈景主題</vt:lpstr>
      <vt:lpstr>PowerPoint 簡報</vt:lpstr>
      <vt:lpstr>PowerPoint 簡報</vt:lpstr>
      <vt:lpstr>心情溫度計APP下載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Acer01</cp:lastModifiedBy>
  <cp:revision>1</cp:revision>
  <dcterms:modified xsi:type="dcterms:W3CDTF">2019-06-17T02:28:18Z</dcterms:modified>
</cp:coreProperties>
</file>