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87425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1436" autoAdjust="0"/>
  </p:normalViewPr>
  <p:slideViewPr>
    <p:cSldViewPr>
      <p:cViewPr varScale="1">
        <p:scale>
          <a:sx n="87" d="100"/>
          <a:sy n="87" d="100"/>
        </p:scale>
        <p:origin x="119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28"/>
        <p:guide pos="2161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6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6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849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37849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6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6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2/2/2017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6" y="4690827"/>
            <a:ext cx="5438775" cy="4442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849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378490"/>
            <a:ext cx="2946400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2017/2/2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27767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Candara</vt:lpstr>
      <vt:lpstr>Symbol</vt:lpstr>
      <vt:lpstr>Tahoma</vt:lpstr>
      <vt:lpstr>Times New Roman</vt:lpstr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user</cp:lastModifiedBy>
  <cp:revision>2389</cp:revision>
  <cp:lastPrinted>2017-02-02T02:16:14Z</cp:lastPrinted>
  <dcterms:created xsi:type="dcterms:W3CDTF">2012-10-01T10:45:38Z</dcterms:created>
  <dcterms:modified xsi:type="dcterms:W3CDTF">2017-02-02T02:16:24Z</dcterms:modified>
</cp:coreProperties>
</file>