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EA75-A385-46E7-BC0B-9043F3FF4077}" type="datetimeFigureOut">
              <a:rPr lang="zh-TW" altLang="en-US" smtClean="0"/>
              <a:t>2017/9/4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29E0-3D0A-42FA-BBA9-1997EA394D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414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EA75-A385-46E7-BC0B-9043F3FF4077}" type="datetimeFigureOut">
              <a:rPr lang="zh-TW" altLang="en-US" smtClean="0"/>
              <a:t>2017/9/4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29E0-3D0A-42FA-BBA9-1997EA394D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0186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EA75-A385-46E7-BC0B-9043F3FF4077}" type="datetimeFigureOut">
              <a:rPr lang="zh-TW" altLang="en-US" smtClean="0"/>
              <a:t>2017/9/4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29E0-3D0A-42FA-BBA9-1997EA394D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571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EA75-A385-46E7-BC0B-9043F3FF4077}" type="datetimeFigureOut">
              <a:rPr lang="zh-TW" altLang="en-US" smtClean="0"/>
              <a:t>2017/9/4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29E0-3D0A-42FA-BBA9-1997EA394D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189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EA75-A385-46E7-BC0B-9043F3FF4077}" type="datetimeFigureOut">
              <a:rPr lang="zh-TW" altLang="en-US" smtClean="0"/>
              <a:t>2017/9/4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29E0-3D0A-42FA-BBA9-1997EA394D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2622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EA75-A385-46E7-BC0B-9043F3FF4077}" type="datetimeFigureOut">
              <a:rPr lang="zh-TW" altLang="en-US" smtClean="0"/>
              <a:t>2017/9/4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29E0-3D0A-42FA-BBA9-1997EA394D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334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EA75-A385-46E7-BC0B-9043F3FF4077}" type="datetimeFigureOut">
              <a:rPr lang="zh-TW" altLang="en-US" smtClean="0"/>
              <a:t>2017/9/4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29E0-3D0A-42FA-BBA9-1997EA394D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634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EA75-A385-46E7-BC0B-9043F3FF4077}" type="datetimeFigureOut">
              <a:rPr lang="zh-TW" altLang="en-US" smtClean="0"/>
              <a:t>2017/9/4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29E0-3D0A-42FA-BBA9-1997EA394D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362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EA75-A385-46E7-BC0B-9043F3FF4077}" type="datetimeFigureOut">
              <a:rPr lang="zh-TW" altLang="en-US" smtClean="0"/>
              <a:t>2017/9/4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29E0-3D0A-42FA-BBA9-1997EA394D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5794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EA75-A385-46E7-BC0B-9043F3FF4077}" type="datetimeFigureOut">
              <a:rPr lang="zh-TW" altLang="en-US" smtClean="0"/>
              <a:t>2017/9/4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29E0-3D0A-42FA-BBA9-1997EA394D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115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EA75-A385-46E7-BC0B-9043F3FF4077}" type="datetimeFigureOut">
              <a:rPr lang="zh-TW" altLang="en-US" smtClean="0"/>
              <a:t>2017/9/4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29E0-3D0A-42FA-BBA9-1997EA394D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52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7EA75-A385-46E7-BC0B-9043F3FF4077}" type="datetimeFigureOut">
              <a:rPr lang="zh-TW" altLang="en-US" smtClean="0"/>
              <a:t>2017/9/4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E29E0-3D0A-42FA-BBA9-1997EA394D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905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408" y="1066508"/>
            <a:ext cx="8192159" cy="579149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43498" y="218979"/>
            <a:ext cx="10506419" cy="1169145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汽機車接送請至西側</a:t>
            </a:r>
            <a:r>
              <a:rPr lang="zh-TW" altLang="en-US" dirty="0"/>
              <a:t>門</a:t>
            </a:r>
          </a:p>
        </p:txBody>
      </p:sp>
    </p:spTree>
    <p:extLst>
      <p:ext uri="{BB962C8B-B14F-4D97-AF65-F5344CB8AC3E}">
        <p14:creationId xmlns:p14="http://schemas.microsoft.com/office/powerpoint/2010/main" val="80115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5317" y="0"/>
            <a:ext cx="10828663" cy="1696598"/>
          </a:xfrm>
        </p:spPr>
        <p:txBody>
          <a:bodyPr/>
          <a:lstStyle/>
          <a:p>
            <a:r>
              <a:rPr lang="zh-TW" altLang="en-US" dirty="0" smtClean="0"/>
              <a:t>機車接送，車頭請朝外停放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1" y="1197760"/>
            <a:ext cx="10058400" cy="56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21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-154235"/>
            <a:ext cx="10515600" cy="1200838"/>
          </a:xfrm>
        </p:spPr>
        <p:txBody>
          <a:bodyPr/>
          <a:lstStyle/>
          <a:p>
            <a:r>
              <a:rPr lang="zh-TW" altLang="en-US" dirty="0" smtClean="0"/>
              <a:t>「騎」「乘」機車請戴安全帽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3" y="925487"/>
            <a:ext cx="9786559" cy="6581461"/>
          </a:xfrm>
        </p:spPr>
      </p:pic>
    </p:spTree>
    <p:extLst>
      <p:ext uri="{BB962C8B-B14F-4D97-AF65-F5344CB8AC3E}">
        <p14:creationId xmlns:p14="http://schemas.microsoft.com/office/powerpoint/2010/main" val="3183915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25</Words>
  <Application>Microsoft Office PowerPoint</Application>
  <PresentationFormat>寬螢幕</PresentationFormat>
  <Paragraphs>3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新細明體</vt:lpstr>
      <vt:lpstr>Arial</vt:lpstr>
      <vt:lpstr>Calibri</vt:lpstr>
      <vt:lpstr>Calibri Light</vt:lpstr>
      <vt:lpstr>Office 佈景主題</vt:lpstr>
      <vt:lpstr>汽機車接送請至西側門</vt:lpstr>
      <vt:lpstr>機車接送，車頭請朝外停放</vt:lpstr>
      <vt:lpstr>「騎」「乘」機車請戴安全帽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汽機車接送請至西側門</dc:title>
  <dc:creator>bdespc03</dc:creator>
  <cp:lastModifiedBy>bdespc03</cp:lastModifiedBy>
  <cp:revision>2</cp:revision>
  <dcterms:created xsi:type="dcterms:W3CDTF">2017-09-04T02:10:28Z</dcterms:created>
  <dcterms:modified xsi:type="dcterms:W3CDTF">2017-09-04T02:17:02Z</dcterms:modified>
</cp:coreProperties>
</file>